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5125700" cy="10693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404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1pPr>
    <a:lvl2pPr marL="0" marR="0" indent="228600" algn="ctr" defTabSz="6404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2pPr>
    <a:lvl3pPr marL="0" marR="0" indent="457200" algn="ctr" defTabSz="6404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3pPr>
    <a:lvl4pPr marL="0" marR="0" indent="685800" algn="ctr" defTabSz="6404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4pPr>
    <a:lvl5pPr marL="0" marR="0" indent="914400" algn="ctr" defTabSz="6404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5pPr>
    <a:lvl6pPr marL="0" marR="0" indent="1143000" algn="ctr" defTabSz="6404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6pPr>
    <a:lvl7pPr marL="0" marR="0" indent="1371600" algn="ctr" defTabSz="6404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7pPr>
    <a:lvl8pPr marL="0" marR="0" indent="1600200" algn="ctr" defTabSz="6404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8pPr>
    <a:lvl9pPr marL="0" marR="0" indent="1828800" algn="ctr" defTabSz="6404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1"/>
  </p:normalViewPr>
  <p:slideViewPr>
    <p:cSldViewPr snapToGrid="0" snapToObjects="1" showGuides="1">
      <p:cViewPr varScale="1">
        <p:scale>
          <a:sx n="116" d="100"/>
          <a:sy n="116" d="100"/>
        </p:scale>
        <p:origin x="312" y="208"/>
      </p:cViewPr>
      <p:guideLst>
        <p:guide orient="horz" pos="3368"/>
        <p:guide pos="47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ja-JP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3111400000000001"/>
          <c:y val="7.0895E-2"/>
          <c:w val="0.70950999999999997"/>
          <c:h val="0.8208969999999999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地域2</c:v>
                </c:pt>
              </c:strCache>
            </c:strRef>
          </c:tx>
          <c:spPr>
            <a:solidFill>
              <a:srgbClr val="0B5AAB">
                <a:alpha val="90000"/>
              </a:srgb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4 月</c:v>
                </c:pt>
                <c:pt idx="1">
                  <c:v>5 月</c:v>
                </c:pt>
                <c:pt idx="2">
                  <c:v>6 月</c:v>
                </c:pt>
                <c:pt idx="3">
                  <c:v>7 月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00-FD4B-88E3-4EF4FE5A32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94734555"/>
        <c:axId val="2094734556"/>
      </c:barChart>
      <c:lineChart>
        <c:grouping val="standard"/>
        <c:varyColors val="0"/>
        <c:ser>
          <c:idx val="0"/>
          <c:order val="1"/>
          <c:tx>
            <c:strRef>
              <c:f>Sheet1!$A$2</c:f>
              <c:strCache>
                <c:ptCount val="1"/>
                <c:pt idx="0">
                  <c:v>地域1</c:v>
                </c:pt>
              </c:strCache>
            </c:strRef>
          </c:tx>
          <c:spPr>
            <a:ln w="38100" cap="flat">
              <a:solidFill>
                <a:schemeClr val="accent1">
                  <a:hueOff val="273562"/>
                  <a:satOff val="2937"/>
                  <a:lumOff val="-22233"/>
                </a:schemeClr>
              </a:solidFill>
              <a:prstDash val="solid"/>
              <a:miter lim="400000"/>
            </a:ln>
            <a:effectLst/>
          </c:spPr>
          <c:marker>
            <c:symbol val="circle"/>
            <c:size val="10"/>
            <c:spPr>
              <a:solidFill>
                <a:srgbClr val="FFFFFF"/>
              </a:solidFill>
              <a:ln w="50800" cap="flat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prstDash val="solid"/>
                <a:miter lim="400000"/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4 月</c:v>
                </c:pt>
                <c:pt idx="1">
                  <c:v>5 月</c:v>
                </c:pt>
                <c:pt idx="2">
                  <c:v>6 月</c:v>
                </c:pt>
                <c:pt idx="3">
                  <c:v>7 月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000-FD4B-88E3-4EF4FE5A32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ヒラギノ角ゴ ProN W3"/>
              </a:defRPr>
            </a:pPr>
            <a:endParaRPr lang="ja-JP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YuGothic Medium"/>
              </a:defRPr>
            </a:pPr>
            <a:endParaRPr lang="ja-JP"/>
          </a:p>
        </c:txPr>
        <c:crossAx val="2094734552"/>
        <c:crosses val="autoZero"/>
        <c:crossBetween val="between"/>
        <c:majorUnit val="25"/>
        <c:minorUnit val="12.5"/>
      </c:valAx>
      <c:catAx>
        <c:axId val="209473455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12700" cap="flat">
            <a:noFill/>
            <a:prstDash val="solid"/>
            <a:miter lim="400000"/>
          </a:ln>
        </c:spPr>
        <c:crossAx val="2094734556"/>
        <c:crosses val="autoZero"/>
        <c:auto val="1"/>
        <c:lblAlgn val="ctr"/>
        <c:lblOffset val="100"/>
        <c:noMultiLvlLbl val="1"/>
      </c:catAx>
      <c:valAx>
        <c:axId val="2094734556"/>
        <c:scaling>
          <c:orientation val="minMax"/>
        </c:scaling>
        <c:delete val="0"/>
        <c:axPos val="r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ヒラギノ角ゴ ProN W3"/>
              </a:defRPr>
            </a:pPr>
            <a:endParaRPr lang="ja-JP"/>
          </a:p>
        </c:txPr>
        <c:crossAx val="2094734555"/>
        <c:crosses val="max"/>
        <c:crossBetween val="between"/>
        <c:majorUnit val="17.5"/>
        <c:minorUnit val="8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128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275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&amp; 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26286" y="1796157"/>
            <a:ext cx="11473128" cy="3620162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26286" y="5513784"/>
            <a:ext cx="11473128" cy="123921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826286" y="6975772"/>
            <a:ext cx="11473128" cy="5207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826286" y="4678362"/>
            <a:ext cx="11473128" cy="75188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</a:lstStyle>
          <a:p>
            <a:r>
              <a:t>“ここに引用を入力してください。”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433916" y="0"/>
            <a:ext cx="14257868" cy="10693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2195264" y="696185"/>
            <a:ext cx="10721248" cy="64884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826286" y="7365636"/>
            <a:ext cx="11473128" cy="1559455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826286" y="8980785"/>
            <a:ext cx="11473128" cy="123921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7343653" y="10136451"/>
            <a:ext cx="424471" cy="33999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826286" y="3536619"/>
            <a:ext cx="11473128" cy="3620162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7799552" y="696185"/>
            <a:ext cx="5847954" cy="902255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478194" y="696185"/>
            <a:ext cx="5847954" cy="4372042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t>タイトルテキスト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478194" y="5221386"/>
            <a:ext cx="5847954" cy="449735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7799552" y="2854358"/>
            <a:ext cx="5847954" cy="689223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1478194" y="2854358"/>
            <a:ext cx="5847954" cy="6892231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500"/>
              </a:spcBef>
              <a:defRPr sz="3000"/>
            </a:lvl1pPr>
            <a:lvl2pPr marL="710292" indent="-367392">
              <a:spcBef>
                <a:spcPts val="3500"/>
              </a:spcBef>
              <a:defRPr sz="3000"/>
            </a:lvl2pPr>
            <a:lvl3pPr marL="1053192" indent="-367392">
              <a:spcBef>
                <a:spcPts val="3500"/>
              </a:spcBef>
              <a:defRPr sz="3000"/>
            </a:lvl3pPr>
            <a:lvl4pPr marL="1396092" indent="-367392">
              <a:spcBef>
                <a:spcPts val="3500"/>
              </a:spcBef>
              <a:defRPr sz="3000"/>
            </a:lvl4pPr>
            <a:lvl5pPr marL="1738992" indent="-367392">
              <a:spcBef>
                <a:spcPts val="3500"/>
              </a:spcBef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478194" y="1392369"/>
            <a:ext cx="12169312" cy="7908662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 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7799552" y="5583402"/>
            <a:ext cx="5847954" cy="413533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7806370" y="974659"/>
            <a:ext cx="5847954" cy="413533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1478194" y="974659"/>
            <a:ext cx="5847954" cy="87440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478194" y="487329"/>
            <a:ext cx="12169312" cy="2367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5694" tIns="55694" rIns="55694" bIns="55694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478194" y="2854358"/>
            <a:ext cx="12169312" cy="6892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5694" tIns="55694" rIns="55694" bIns="55694" anchor="ctr">
            <a:normAutofit/>
          </a:bodyPr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7343653" y="10143413"/>
            <a:ext cx="424471" cy="339991"/>
          </a:xfrm>
          <a:prstGeom prst="rect">
            <a:avLst/>
          </a:prstGeom>
          <a:ln w="12700">
            <a:miter lim="400000"/>
          </a:ln>
        </p:spPr>
        <p:txBody>
          <a:bodyPr wrap="none" lIns="55694" tIns="55694" rIns="55694" bIns="55694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2286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69194" marR="0" indent="-469194" algn="l" defTabSz="640490" rtl="0" latinLnBrk="0">
        <a:lnSpc>
          <a:spcPct val="100000"/>
        </a:lnSpc>
        <a:spcBef>
          <a:spcPts val="46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913694" marR="0" indent="-469194" algn="l" defTabSz="640490" rtl="0" latinLnBrk="0">
        <a:lnSpc>
          <a:spcPct val="100000"/>
        </a:lnSpc>
        <a:spcBef>
          <a:spcPts val="46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58194" marR="0" indent="-469194" algn="l" defTabSz="640490" rtl="0" latinLnBrk="0">
        <a:lnSpc>
          <a:spcPct val="100000"/>
        </a:lnSpc>
        <a:spcBef>
          <a:spcPts val="46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802694" marR="0" indent="-469194" algn="l" defTabSz="640490" rtl="0" latinLnBrk="0">
        <a:lnSpc>
          <a:spcPct val="100000"/>
        </a:lnSpc>
        <a:spcBef>
          <a:spcPts val="46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47194" marR="0" indent="-469194" algn="l" defTabSz="640490" rtl="0" latinLnBrk="0">
        <a:lnSpc>
          <a:spcPct val="100000"/>
        </a:lnSpc>
        <a:spcBef>
          <a:spcPts val="46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91694" marR="0" indent="-469194" algn="l" defTabSz="640490" rtl="0" latinLnBrk="0">
        <a:lnSpc>
          <a:spcPct val="100000"/>
        </a:lnSpc>
        <a:spcBef>
          <a:spcPts val="46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36194" marR="0" indent="-469194" algn="l" defTabSz="640490" rtl="0" latinLnBrk="0">
        <a:lnSpc>
          <a:spcPct val="100000"/>
        </a:lnSpc>
        <a:spcBef>
          <a:spcPts val="46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80694" marR="0" indent="-469194" algn="l" defTabSz="640490" rtl="0" latinLnBrk="0">
        <a:lnSpc>
          <a:spcPct val="100000"/>
        </a:lnSpc>
        <a:spcBef>
          <a:spcPts val="46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25194" marR="0" indent="-469194" algn="l" defTabSz="640490" rtl="0" latinLnBrk="0">
        <a:lnSpc>
          <a:spcPct val="100000"/>
        </a:lnSpc>
        <a:spcBef>
          <a:spcPts val="46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2286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64049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shutterstock_680854861-2.jpg"/>
          <p:cNvPicPr>
            <a:picLocks noChangeAspect="1"/>
          </p:cNvPicPr>
          <p:nvPr/>
        </p:nvPicPr>
        <p:blipFill>
          <a:blip r:embed="rId3">
            <a:extLst/>
          </a:blip>
          <a:srcRect l="22753" r="31602"/>
          <a:stretch>
            <a:fillRect/>
          </a:stretch>
        </p:blipFill>
        <p:spPr>
          <a:xfrm>
            <a:off x="7879605" y="302338"/>
            <a:ext cx="6903906" cy="100887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pasted-image.pdf"/>
          <p:cNvPicPr>
            <a:picLocks noChangeAspect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>
          <a:xfrm>
            <a:off x="7882805" y="5039690"/>
            <a:ext cx="6897639" cy="53691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604601" y="3430727"/>
            <a:ext cx="2146098" cy="17999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878838" y="4599225"/>
            <a:ext cx="3330424" cy="851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657990" y="4755972"/>
            <a:ext cx="2026120" cy="537989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124"/>
          <p:cNvSpPr/>
          <p:nvPr/>
        </p:nvSpPr>
        <p:spPr>
          <a:xfrm>
            <a:off x="12608077" y="6770555"/>
            <a:ext cx="1688895" cy="3527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 anchor="ctr">
            <a:spAutoFit/>
          </a:bodyPr>
          <a:lstStyle>
            <a:lvl1pPr>
              <a:defRPr sz="22000" b="1">
                <a:solidFill>
                  <a:schemeClr val="accent3">
                    <a:hueOff val="-333989"/>
                    <a:satOff val="3917"/>
                    <a:lumOff val="-6666"/>
                  </a:schemeClr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rPr dirty="0">
                <a:solidFill>
                  <a:schemeClr val="accent3">
                    <a:hueOff val="-333989"/>
                    <a:satOff val="3917"/>
                    <a:lumOff val="-6666"/>
                    <a:alpha val="70000"/>
                  </a:schemeClr>
                </a:solidFill>
              </a:rPr>
              <a:t>9</a:t>
            </a:r>
          </a:p>
        </p:txBody>
      </p:sp>
      <p:sp>
        <p:nvSpPr>
          <p:cNvPr id="125" name="Shape 125"/>
          <p:cNvSpPr/>
          <p:nvPr/>
        </p:nvSpPr>
        <p:spPr>
          <a:xfrm>
            <a:off x="8438000" y="5810298"/>
            <a:ext cx="4976161" cy="20780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7600"/>
              </a:lnSpc>
              <a:defRPr sz="8200" b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dirty="0"/>
              <a:t>OWNER’S</a:t>
            </a:r>
          </a:p>
          <a:p>
            <a:pPr algn="l">
              <a:lnSpc>
                <a:spcPts val="7600"/>
              </a:lnSpc>
              <a:defRPr sz="8200" b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dirty="0"/>
              <a:t>NEWS</a:t>
            </a:r>
          </a:p>
        </p:txBody>
      </p:sp>
      <p:sp>
        <p:nvSpPr>
          <p:cNvPr id="126" name="Shape 126"/>
          <p:cNvSpPr/>
          <p:nvPr/>
        </p:nvSpPr>
        <p:spPr>
          <a:xfrm>
            <a:off x="8526900" y="8032071"/>
            <a:ext cx="3284474" cy="378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defRPr sz="1700" b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This Paper is Made for Owners.</a:t>
            </a:r>
          </a:p>
        </p:txBody>
      </p:sp>
      <p:sp>
        <p:nvSpPr>
          <p:cNvPr id="127" name="Shape 127"/>
          <p:cNvSpPr/>
          <p:nvPr/>
        </p:nvSpPr>
        <p:spPr>
          <a:xfrm>
            <a:off x="8566150" y="7939180"/>
            <a:ext cx="918442" cy="1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55694" tIns="55694" rIns="55694" bIns="55694" anchor="ctr"/>
          <a:lstStyle/>
          <a:p>
            <a:pPr>
              <a:defRPr sz="2600"/>
            </a:pPr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-10929" y="-22034"/>
            <a:ext cx="7553425" cy="10718800"/>
          </a:xfrm>
          <a:prstGeom prst="rect">
            <a:avLst/>
          </a:prstGeom>
          <a:solidFill>
            <a:srgbClr val="EDF1F3"/>
          </a:solidFill>
          <a:ln w="12700">
            <a:miter lim="400000"/>
          </a:ln>
        </p:spPr>
        <p:txBody>
          <a:bodyPr lIns="55694" tIns="55694" rIns="55694" bIns="55694" anchor="ctr"/>
          <a:lstStyle/>
          <a:p>
            <a:pPr>
              <a:defRPr sz="2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9" name="Shape 129"/>
          <p:cNvSpPr/>
          <p:nvPr/>
        </p:nvSpPr>
        <p:spPr>
          <a:xfrm>
            <a:off x="704850" y="4551865"/>
            <a:ext cx="3116503" cy="4883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</a:t>
            </a:r>
            <a:r>
              <a:rPr lang="ja-JP" altLang="en-US" sz="950"/>
              <a:t>③</a:t>
            </a:r>
            <a:r>
              <a:rPr sz="950" dirty="0" err="1"/>
              <a:t>の本文が入ります</a:t>
            </a:r>
            <a:r>
              <a:rPr sz="950" dirty="0"/>
              <a:t>。</a:t>
            </a:r>
            <a:r>
              <a:rPr lang="ja-JP" altLang="en-US" sz="950"/>
              <a:t>記事③の本文が入ります。</a:t>
            </a:r>
            <a:endParaRPr lang="en-US" altLang="ja-JP" sz="950" dirty="0"/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  <a:endParaRPr lang="en-US" altLang="ja-JP" sz="950" dirty="0"/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</p:txBody>
      </p:sp>
      <p:sp>
        <p:nvSpPr>
          <p:cNvPr id="130" name="Shape 130"/>
          <p:cNvSpPr/>
          <p:nvPr/>
        </p:nvSpPr>
        <p:spPr>
          <a:xfrm>
            <a:off x="720090" y="4233476"/>
            <a:ext cx="2334238" cy="312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spcBef>
                <a:spcPts val="3500"/>
              </a:spcBef>
              <a:defRPr sz="13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/>
              <a:t>記事③の見出しが入ります。</a:t>
            </a:r>
          </a:p>
        </p:txBody>
      </p:sp>
      <p:pic>
        <p:nvPicPr>
          <p:cNvPr id="131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72234" y="4462584"/>
            <a:ext cx="785728" cy="79132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Shape 132"/>
          <p:cNvSpPr/>
          <p:nvPr/>
        </p:nvSpPr>
        <p:spPr>
          <a:xfrm>
            <a:off x="3930650" y="4551865"/>
            <a:ext cx="3116503" cy="2485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  <a:p>
            <a:pPr algn="l">
              <a:lnSpc>
                <a:spcPts val="170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lang="ja-JP" altLang="en-US" sz="950"/>
              <a:t>記事③の本文が入ります。記事③の本文が入ります。</a:t>
            </a:r>
          </a:p>
        </p:txBody>
      </p:sp>
      <p:sp>
        <p:nvSpPr>
          <p:cNvPr id="133" name="Shape 133"/>
          <p:cNvSpPr/>
          <p:nvPr/>
        </p:nvSpPr>
        <p:spPr>
          <a:xfrm>
            <a:off x="3945890" y="4233476"/>
            <a:ext cx="2334238" cy="312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spcBef>
                <a:spcPts val="3500"/>
              </a:spcBef>
              <a:defRPr sz="13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 dirty="0" err="1"/>
              <a:t>記事③の見出しが入ります</a:t>
            </a:r>
            <a:r>
              <a:rPr b="1" dirty="0"/>
              <a:t>。</a:t>
            </a:r>
          </a:p>
        </p:txBody>
      </p:sp>
      <p:pic>
        <p:nvPicPr>
          <p:cNvPr id="134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98034" y="4462584"/>
            <a:ext cx="785728" cy="791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pasted-image.pdf"/>
          <p:cNvPicPr>
            <a:picLocks noChangeAspect="1"/>
          </p:cNvPicPr>
          <p:nvPr/>
        </p:nvPicPr>
        <p:blipFill>
          <a:blip r:embed="rId6">
            <a:extLst/>
          </a:blip>
          <a:srcRect t="18773" b="28971"/>
          <a:stretch>
            <a:fillRect/>
          </a:stretch>
        </p:blipFill>
        <p:spPr>
          <a:xfrm>
            <a:off x="-7862" y="9690709"/>
            <a:ext cx="7575022" cy="1012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pasted-image.pdf"/>
          <p:cNvPicPr>
            <a:picLocks noChangeAspect="1"/>
          </p:cNvPicPr>
          <p:nvPr/>
        </p:nvPicPr>
        <p:blipFill>
          <a:blip r:embed="rId7">
            <a:extLst/>
          </a:blip>
          <a:srcRect l="28259" b="39024"/>
          <a:stretch>
            <a:fillRect/>
          </a:stretch>
        </p:blipFill>
        <p:spPr>
          <a:xfrm>
            <a:off x="4464783" y="9732151"/>
            <a:ext cx="1900093" cy="428820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678927" y="10030406"/>
            <a:ext cx="2454181" cy="214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lnSpc>
                <a:spcPct val="40000"/>
              </a:lnSpc>
              <a:defRPr sz="2500" b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rPr dirty="0"/>
              <a:t>OWNER’S NEWS</a:t>
            </a:r>
          </a:p>
        </p:txBody>
      </p:sp>
      <p:sp>
        <p:nvSpPr>
          <p:cNvPr id="138" name="Shape 138"/>
          <p:cNvSpPr/>
          <p:nvPr/>
        </p:nvSpPr>
        <p:spPr>
          <a:xfrm>
            <a:off x="700657" y="10173292"/>
            <a:ext cx="973289" cy="327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 anchor="ctr">
            <a:spAutoFit/>
          </a:bodyPr>
          <a:lstStyle>
            <a:lvl1pPr algn="l">
              <a:defRPr sz="1300">
                <a:solidFill>
                  <a:srgbClr val="FFFFFF"/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sz="1400" dirty="0"/>
              <a:t>2018.9月号</a:t>
            </a:r>
          </a:p>
        </p:txBody>
      </p:sp>
      <p:sp>
        <p:nvSpPr>
          <p:cNvPr id="139" name="Shape 139"/>
          <p:cNvSpPr/>
          <p:nvPr/>
        </p:nvSpPr>
        <p:spPr>
          <a:xfrm>
            <a:off x="4469607" y="10109894"/>
            <a:ext cx="2691972" cy="42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5694" tIns="55694" rIns="55694" bIns="55694" anchor="ctr">
            <a:spAutoFit/>
          </a:bodyPr>
          <a:lstStyle/>
          <a:p>
            <a:pPr algn="l">
              <a:defRPr sz="1000">
                <a:solidFill>
                  <a:srgbClr val="BFAF01"/>
                </a:solidFill>
                <a:latin typeface="YuGothic Bold"/>
                <a:ea typeface="YuGothic Bold"/>
                <a:cs typeface="YuGothic Bold"/>
                <a:sym typeface="YuGothic Bold"/>
              </a:defRPr>
            </a:pPr>
            <a:r>
              <a:rPr dirty="0"/>
              <a:t>東京都新宿区西新宿2-4-1新宿NSビル18F</a:t>
            </a:r>
          </a:p>
          <a:p>
            <a:pPr algn="l">
              <a:defRPr sz="1000">
                <a:solidFill>
                  <a:srgbClr val="BFAF01"/>
                </a:solidFill>
                <a:latin typeface="YuGothic Bold"/>
                <a:ea typeface="YuGothic Bold"/>
                <a:cs typeface="YuGothic Bold"/>
                <a:sym typeface="YuGothic Bold"/>
              </a:defRPr>
            </a:pPr>
            <a:r>
              <a:rPr dirty="0"/>
              <a:t>03-5339-0717</a:t>
            </a:r>
          </a:p>
        </p:txBody>
      </p:sp>
      <p:pic>
        <p:nvPicPr>
          <p:cNvPr id="140" name="pasted-image.pdf"/>
          <p:cNvPicPr>
            <a:picLocks noChangeAspect="1"/>
          </p:cNvPicPr>
          <p:nvPr/>
        </p:nvPicPr>
        <p:blipFill>
          <a:blip r:embed="rId7">
            <a:extLst/>
          </a:blip>
          <a:srcRect r="73762"/>
          <a:stretch>
            <a:fillRect/>
          </a:stretch>
        </p:blipFill>
        <p:spPr>
          <a:xfrm>
            <a:off x="3828922" y="9859579"/>
            <a:ext cx="641310" cy="649008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/>
        </p:nvSpPr>
        <p:spPr>
          <a:xfrm>
            <a:off x="3494206" y="9865886"/>
            <a:ext cx="217539" cy="636279"/>
          </a:xfrm>
          <a:prstGeom prst="rect">
            <a:avLst/>
          </a:prstGeom>
          <a:solidFill>
            <a:srgbClr val="BEB40E"/>
          </a:solidFill>
          <a:ln w="12700">
            <a:miter lim="400000"/>
          </a:ln>
        </p:spPr>
        <p:txBody>
          <a:bodyPr lIns="55694" tIns="55694" rIns="55694" bIns="55694" anchor="ctr"/>
          <a:lstStyle/>
          <a:p>
            <a:pPr>
              <a:defRPr sz="2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3482618" y="9896954"/>
            <a:ext cx="240716" cy="5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 anchor="ctr">
            <a:spAutoFit/>
          </a:bodyPr>
          <a:lstStyle/>
          <a:p>
            <a:pPr>
              <a:defRPr sz="10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pPr>
            <a:r>
              <a:rPr dirty="0" err="1"/>
              <a:t>発</a:t>
            </a:r>
            <a:endParaRPr dirty="0"/>
          </a:p>
          <a:p>
            <a:pPr>
              <a:defRPr sz="10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pPr>
            <a:r>
              <a:rPr dirty="0" err="1"/>
              <a:t>行</a:t>
            </a:r>
            <a:endParaRPr dirty="0"/>
          </a:p>
          <a:p>
            <a:pPr>
              <a:defRPr sz="10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pPr>
            <a:r>
              <a:rPr dirty="0" err="1"/>
              <a:t>元</a:t>
            </a:r>
            <a:endParaRPr dirty="0"/>
          </a:p>
        </p:txBody>
      </p:sp>
      <p:pic>
        <p:nvPicPr>
          <p:cNvPr id="143" name="shutterstock_680854861-2.jpg"/>
          <p:cNvPicPr>
            <a:picLocks noChangeAspect="1"/>
          </p:cNvPicPr>
          <p:nvPr/>
        </p:nvPicPr>
        <p:blipFill>
          <a:blip r:embed="rId3">
            <a:extLst/>
          </a:blip>
          <a:srcRect l="566" t="22684" r="566" b="22684"/>
          <a:stretch>
            <a:fillRect/>
          </a:stretch>
        </p:blipFill>
        <p:spPr>
          <a:xfrm>
            <a:off x="378959" y="319647"/>
            <a:ext cx="6897737" cy="2542205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hape 144"/>
          <p:cNvSpPr/>
          <p:nvPr/>
        </p:nvSpPr>
        <p:spPr>
          <a:xfrm>
            <a:off x="688088" y="3217200"/>
            <a:ext cx="5646042" cy="414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lnSpc>
                <a:spcPct val="60000"/>
              </a:lnSpc>
              <a:defRPr sz="3000">
                <a:solidFill>
                  <a:srgbClr val="53585F"/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/>
              <a:t>記事③のタイトルが入ります。</a:t>
            </a:r>
          </a:p>
        </p:txBody>
      </p:sp>
      <p:sp>
        <p:nvSpPr>
          <p:cNvPr id="145" name="Shape 145"/>
          <p:cNvSpPr/>
          <p:nvPr/>
        </p:nvSpPr>
        <p:spPr>
          <a:xfrm>
            <a:off x="713488" y="3687100"/>
            <a:ext cx="4115175" cy="303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lnSpc>
                <a:spcPct val="60000"/>
              </a:lnSpc>
              <a:defRPr sz="1900">
                <a:solidFill>
                  <a:srgbClr val="53585F"/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 dirty="0" err="1"/>
              <a:t>記事③のサブタイトルが入ります</a:t>
            </a:r>
            <a:r>
              <a:rPr b="1" dirty="0"/>
              <a:t>。</a:t>
            </a:r>
          </a:p>
        </p:txBody>
      </p:sp>
      <p:sp>
        <p:nvSpPr>
          <p:cNvPr id="146" name="Shape 146"/>
          <p:cNvSpPr/>
          <p:nvPr/>
        </p:nvSpPr>
        <p:spPr>
          <a:xfrm>
            <a:off x="3963669" y="7089742"/>
            <a:ext cx="2985274" cy="224880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5694" tIns="55694" rIns="55694" bIns="55694" anchor="ctr"/>
          <a:lstStyle/>
          <a:p>
            <a:pPr>
              <a:defRPr sz="2600">
                <a:solidFill>
                  <a:srgbClr val="FFFFFF"/>
                </a:solidFill>
              </a:defRPr>
            </a:pPr>
            <a:endParaRPr/>
          </a:p>
        </p:txBody>
      </p:sp>
      <p:graphicFrame>
        <p:nvGraphicFramePr>
          <p:cNvPr id="147" name="Chart 147"/>
          <p:cNvGraphicFramePr/>
          <p:nvPr/>
        </p:nvGraphicFramePr>
        <p:xfrm>
          <a:off x="4129632" y="7340680"/>
          <a:ext cx="2678241" cy="1791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7572274" y="0"/>
            <a:ext cx="7553426" cy="10718800"/>
          </a:xfrm>
          <a:prstGeom prst="rect">
            <a:avLst/>
          </a:prstGeom>
          <a:solidFill>
            <a:srgbClr val="EDF1F3"/>
          </a:solidFill>
          <a:ln w="12700">
            <a:miter lim="400000"/>
          </a:ln>
        </p:spPr>
        <p:txBody>
          <a:bodyPr lIns="55694" tIns="55694" rIns="55694" bIns="55694" anchor="ctr"/>
          <a:lstStyle/>
          <a:p>
            <a:pPr>
              <a:defRPr sz="26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50" name="shutterstock_680854861-2.jpg"/>
          <p:cNvPicPr>
            <a:picLocks noChangeAspect="1"/>
          </p:cNvPicPr>
          <p:nvPr/>
        </p:nvPicPr>
        <p:blipFill>
          <a:blip r:embed="rId3">
            <a:extLst/>
          </a:blip>
          <a:srcRect l="566" t="22684" r="566" b="459"/>
          <a:stretch>
            <a:fillRect/>
          </a:stretch>
        </p:blipFill>
        <p:spPr>
          <a:xfrm>
            <a:off x="-42655" y="784938"/>
            <a:ext cx="7613137" cy="39473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asted-image.pdf"/>
          <p:cNvPicPr>
            <a:picLocks noChangeAspect="1"/>
          </p:cNvPicPr>
          <p:nvPr/>
        </p:nvPicPr>
        <p:blipFill>
          <a:blip r:embed="rId4">
            <a:extLst/>
          </a:blip>
          <a:srcRect t="48054" b="240"/>
          <a:stretch>
            <a:fillRect/>
          </a:stretch>
        </p:blipFill>
        <p:spPr>
          <a:xfrm>
            <a:off x="425270" y="-15463"/>
            <a:ext cx="3094630" cy="2181469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hape 152"/>
          <p:cNvSpPr/>
          <p:nvPr/>
        </p:nvSpPr>
        <p:spPr>
          <a:xfrm>
            <a:off x="627060" y="4948105"/>
            <a:ext cx="2334238" cy="312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spcBef>
                <a:spcPts val="3500"/>
              </a:spcBef>
              <a:defRPr sz="13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 dirty="0" err="1"/>
              <a:t>記事①の見出しが入ります</a:t>
            </a:r>
            <a:r>
              <a:rPr b="1" dirty="0"/>
              <a:t>。</a:t>
            </a:r>
          </a:p>
        </p:txBody>
      </p:sp>
      <p:sp>
        <p:nvSpPr>
          <p:cNvPr id="153" name="Shape 153"/>
          <p:cNvSpPr/>
          <p:nvPr/>
        </p:nvSpPr>
        <p:spPr>
          <a:xfrm>
            <a:off x="627060" y="5270654"/>
            <a:ext cx="3116503" cy="2921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</p:txBody>
      </p:sp>
      <p:sp>
        <p:nvSpPr>
          <p:cNvPr id="154" name="Shape 154"/>
          <p:cNvSpPr/>
          <p:nvPr/>
        </p:nvSpPr>
        <p:spPr>
          <a:xfrm>
            <a:off x="3902740" y="4921750"/>
            <a:ext cx="3116503" cy="2267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記事①の本文が入ります。記事①の本文が入ります。</a:t>
            </a:r>
          </a:p>
        </p:txBody>
      </p:sp>
      <p:sp>
        <p:nvSpPr>
          <p:cNvPr id="155" name="Shape 155"/>
          <p:cNvSpPr/>
          <p:nvPr/>
        </p:nvSpPr>
        <p:spPr>
          <a:xfrm>
            <a:off x="633891" y="311304"/>
            <a:ext cx="2738195" cy="1682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defRPr sz="3400">
                <a:solidFill>
                  <a:srgbClr val="FFFFFF"/>
                </a:solidFill>
                <a:latin typeface="YuGothic Bold"/>
                <a:ea typeface="YuGothic Bold"/>
                <a:cs typeface="YuGothic Bold"/>
                <a:sym typeface="YuGothic Bold"/>
              </a:defRPr>
            </a:pPr>
            <a:r>
              <a:rPr dirty="0" err="1"/>
              <a:t>記事①の</a:t>
            </a:r>
            <a:endParaRPr dirty="0"/>
          </a:p>
          <a:p>
            <a:pPr algn="l">
              <a:defRPr sz="3400">
                <a:solidFill>
                  <a:srgbClr val="FFFFFF"/>
                </a:solidFill>
                <a:latin typeface="YuGothic Bold"/>
                <a:ea typeface="YuGothic Bold"/>
                <a:cs typeface="YuGothic Bold"/>
                <a:sym typeface="YuGothic Bold"/>
              </a:defRPr>
            </a:pPr>
            <a:r>
              <a:rPr b="1" dirty="0" err="1"/>
              <a:t>タイトルが入</a:t>
            </a:r>
            <a:endParaRPr b="1" dirty="0"/>
          </a:p>
          <a:p>
            <a:pPr algn="l">
              <a:defRPr sz="3400">
                <a:solidFill>
                  <a:srgbClr val="FFFFFF"/>
                </a:solidFill>
                <a:latin typeface="YuGothic Bold"/>
                <a:ea typeface="YuGothic Bold"/>
                <a:cs typeface="YuGothic Bold"/>
                <a:sym typeface="YuGothic Bold"/>
              </a:defRPr>
            </a:pPr>
            <a:r>
              <a:rPr dirty="0" err="1"/>
              <a:t>ります</a:t>
            </a:r>
            <a:r>
              <a:rPr dirty="0"/>
              <a:t>。</a:t>
            </a:r>
          </a:p>
        </p:txBody>
      </p:sp>
      <p:sp>
        <p:nvSpPr>
          <p:cNvPr id="156" name="Shape 156"/>
          <p:cNvSpPr/>
          <p:nvPr/>
        </p:nvSpPr>
        <p:spPr>
          <a:xfrm>
            <a:off x="3650620" y="266472"/>
            <a:ext cx="2170608" cy="378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 anchor="ctr">
            <a:spAutoFit/>
          </a:bodyPr>
          <a:lstStyle>
            <a:lvl1pPr algn="l">
              <a:defRPr sz="1700" b="1">
                <a:solidFill>
                  <a:srgbClr val="BFB1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This month's topics  </a:t>
            </a:r>
          </a:p>
        </p:txBody>
      </p:sp>
      <p:sp>
        <p:nvSpPr>
          <p:cNvPr id="157" name="Shape 157"/>
          <p:cNvSpPr/>
          <p:nvPr/>
        </p:nvSpPr>
        <p:spPr>
          <a:xfrm>
            <a:off x="627059" y="8262805"/>
            <a:ext cx="2334238" cy="312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spcBef>
                <a:spcPts val="3500"/>
              </a:spcBef>
              <a:defRPr sz="13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/>
              <a:t>記事①の見出しが入ります。</a:t>
            </a:r>
          </a:p>
        </p:txBody>
      </p:sp>
      <p:sp>
        <p:nvSpPr>
          <p:cNvPr id="158" name="Shape 158"/>
          <p:cNvSpPr/>
          <p:nvPr/>
        </p:nvSpPr>
        <p:spPr>
          <a:xfrm>
            <a:off x="627060" y="8544270"/>
            <a:ext cx="3116503" cy="16137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</p:txBody>
      </p:sp>
      <p:sp>
        <p:nvSpPr>
          <p:cNvPr id="159" name="Shape 159"/>
          <p:cNvSpPr/>
          <p:nvPr/>
        </p:nvSpPr>
        <p:spPr>
          <a:xfrm>
            <a:off x="3902740" y="7178432"/>
            <a:ext cx="2334238" cy="312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spcBef>
                <a:spcPts val="3500"/>
              </a:spcBef>
              <a:defRPr sz="13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 dirty="0" err="1"/>
              <a:t>記事①の見出しが入ります</a:t>
            </a:r>
            <a:r>
              <a:rPr b="1" dirty="0"/>
              <a:t>。</a:t>
            </a:r>
          </a:p>
        </p:txBody>
      </p:sp>
      <p:sp>
        <p:nvSpPr>
          <p:cNvPr id="160" name="Shape 160"/>
          <p:cNvSpPr/>
          <p:nvPr/>
        </p:nvSpPr>
        <p:spPr>
          <a:xfrm>
            <a:off x="3902740" y="7459897"/>
            <a:ext cx="3116503" cy="2703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記事①の本文が入ります。記事①の本文が入ります</a:t>
            </a:r>
            <a:r>
              <a:rPr sz="950" dirty="0"/>
              <a:t>。</a:t>
            </a:r>
          </a:p>
        </p:txBody>
      </p:sp>
      <p:pic>
        <p:nvPicPr>
          <p:cNvPr id="161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1904" y="5191582"/>
            <a:ext cx="785728" cy="791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1904" y="8481662"/>
            <a:ext cx="785727" cy="791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67585" y="7394841"/>
            <a:ext cx="785727" cy="79132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hape 164"/>
          <p:cNvSpPr/>
          <p:nvPr/>
        </p:nvSpPr>
        <p:spPr>
          <a:xfrm>
            <a:off x="8147975" y="894833"/>
            <a:ext cx="5646042" cy="414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lnSpc>
                <a:spcPct val="60000"/>
              </a:lnSpc>
              <a:defRPr sz="3000">
                <a:solidFill>
                  <a:srgbClr val="53585F"/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 dirty="0" err="1"/>
              <a:t>記事②のタイトルが入ります</a:t>
            </a:r>
            <a:r>
              <a:rPr b="1" dirty="0"/>
              <a:t>。</a:t>
            </a:r>
          </a:p>
        </p:txBody>
      </p:sp>
      <p:sp>
        <p:nvSpPr>
          <p:cNvPr id="165" name="Shape 165"/>
          <p:cNvSpPr/>
          <p:nvPr/>
        </p:nvSpPr>
        <p:spPr>
          <a:xfrm>
            <a:off x="8173375" y="1364733"/>
            <a:ext cx="4115175" cy="303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lnSpc>
                <a:spcPct val="60000"/>
              </a:lnSpc>
              <a:defRPr sz="1900">
                <a:solidFill>
                  <a:srgbClr val="53585F"/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/>
              <a:t>記事②のサブタイトルが入ります。</a:t>
            </a:r>
          </a:p>
        </p:txBody>
      </p:sp>
      <p:sp>
        <p:nvSpPr>
          <p:cNvPr id="166" name="Shape 166"/>
          <p:cNvSpPr/>
          <p:nvPr/>
        </p:nvSpPr>
        <p:spPr>
          <a:xfrm>
            <a:off x="8174897" y="2155757"/>
            <a:ext cx="3116503" cy="40118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/>
              <a:t>記事②の本文が入ります。記事②の本文が入ります。</a:t>
            </a:r>
          </a:p>
        </p:txBody>
      </p:sp>
      <p:pic>
        <p:nvPicPr>
          <p:cNvPr id="167" name="shutterstock_680854861-2.jpg"/>
          <p:cNvPicPr>
            <a:picLocks noChangeAspect="1"/>
          </p:cNvPicPr>
          <p:nvPr/>
        </p:nvPicPr>
        <p:blipFill>
          <a:blip r:embed="rId3">
            <a:extLst/>
          </a:blip>
          <a:srcRect l="14073" t="1449" r="37169" b="1449"/>
          <a:stretch>
            <a:fillRect/>
          </a:stretch>
        </p:blipFill>
        <p:spPr>
          <a:xfrm>
            <a:off x="11480462" y="6127771"/>
            <a:ext cx="2971644" cy="3947381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Shape 168"/>
          <p:cNvSpPr/>
          <p:nvPr/>
        </p:nvSpPr>
        <p:spPr>
          <a:xfrm>
            <a:off x="8174897" y="6606218"/>
            <a:ext cx="3116503" cy="35758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</p:txBody>
      </p:sp>
      <p:sp>
        <p:nvSpPr>
          <p:cNvPr id="169" name="Shape 169"/>
          <p:cNvSpPr/>
          <p:nvPr/>
        </p:nvSpPr>
        <p:spPr>
          <a:xfrm>
            <a:off x="8190137" y="6288336"/>
            <a:ext cx="2334238" cy="312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spcBef>
                <a:spcPts val="3500"/>
              </a:spcBef>
              <a:defRPr sz="13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/>
              <a:t>記事②の見出しが入ります。</a:t>
            </a:r>
          </a:p>
        </p:txBody>
      </p:sp>
      <p:pic>
        <p:nvPicPr>
          <p:cNvPr id="170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42281" y="6517444"/>
            <a:ext cx="785728" cy="79132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hape 171"/>
          <p:cNvSpPr/>
          <p:nvPr/>
        </p:nvSpPr>
        <p:spPr>
          <a:xfrm>
            <a:off x="8190137" y="1881436"/>
            <a:ext cx="2334238" cy="312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spcBef>
                <a:spcPts val="3500"/>
              </a:spcBef>
              <a:defRPr sz="13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/>
              <a:t>記事②の見出しが入ります。</a:t>
            </a:r>
          </a:p>
        </p:txBody>
      </p:sp>
      <p:pic>
        <p:nvPicPr>
          <p:cNvPr id="172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42281" y="2110544"/>
            <a:ext cx="785728" cy="79132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hape 173"/>
          <p:cNvSpPr/>
          <p:nvPr/>
        </p:nvSpPr>
        <p:spPr>
          <a:xfrm>
            <a:off x="11444765" y="2155757"/>
            <a:ext cx="3116503" cy="35758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/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  <a:p>
            <a:pPr algn="l">
              <a:lnSpc>
                <a:spcPts val="1740"/>
              </a:lnSpc>
              <a:defRPr sz="1000">
                <a:latin typeface="YuGothic Medium"/>
                <a:ea typeface="YuGothic Medium"/>
                <a:cs typeface="YuGothic Medium"/>
                <a:sym typeface="YuGothic Medium"/>
              </a:defRPr>
            </a:pPr>
            <a:r>
              <a:rPr sz="950" dirty="0" err="1"/>
              <a:t>記事②の本文が入ります。記事②の本文が入ります</a:t>
            </a:r>
            <a:r>
              <a:rPr sz="950" dirty="0"/>
              <a:t>。</a:t>
            </a:r>
          </a:p>
        </p:txBody>
      </p:sp>
      <p:sp>
        <p:nvSpPr>
          <p:cNvPr id="174" name="Shape 174"/>
          <p:cNvSpPr/>
          <p:nvPr/>
        </p:nvSpPr>
        <p:spPr>
          <a:xfrm>
            <a:off x="11460005" y="1881436"/>
            <a:ext cx="2334238" cy="312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5694" tIns="55694" rIns="55694" bIns="55694">
            <a:spAutoFit/>
          </a:bodyPr>
          <a:lstStyle>
            <a:lvl1pPr algn="l">
              <a:spcBef>
                <a:spcPts val="3500"/>
              </a:spcBef>
              <a:defRPr sz="13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YuGothic Bold"/>
                <a:ea typeface="YuGothic Bold"/>
                <a:cs typeface="YuGothic Bold"/>
                <a:sym typeface="YuGothic Bold"/>
              </a:defRPr>
            </a:lvl1pPr>
          </a:lstStyle>
          <a:p>
            <a:r>
              <a:rPr b="1"/>
              <a:t>記事②の見出しが入ります。</a:t>
            </a:r>
          </a:p>
        </p:txBody>
      </p:sp>
      <p:pic>
        <p:nvPicPr>
          <p:cNvPr id="175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512149" y="2110544"/>
            <a:ext cx="785728" cy="791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5694" tIns="55694" rIns="55694" bIns="55694" numCol="1" spcCol="38100" rtlCol="0" anchor="ctr">
        <a:spAutoFit/>
      </a:bodyPr>
      <a:lstStyle>
        <a:defPPr marL="0" marR="0" indent="0" algn="ctr" defTabSz="6404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5694" tIns="55694" rIns="55694" bIns="55694" numCol="1" spcCol="38100" rtlCol="0" anchor="ctr">
        <a:spAutoFit/>
      </a:bodyPr>
      <a:lstStyle>
        <a:defPPr marL="0" marR="0" indent="0" algn="ctr" defTabSz="6404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5694" tIns="55694" rIns="55694" bIns="55694" numCol="1" spcCol="38100" rtlCol="0" anchor="ctr">
        <a:spAutoFit/>
      </a:bodyPr>
      <a:lstStyle>
        <a:defPPr marL="0" marR="0" indent="0" algn="ctr" defTabSz="6404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5694" tIns="55694" rIns="55694" bIns="55694" numCol="1" spcCol="38100" rtlCol="0" anchor="ctr">
        <a:spAutoFit/>
      </a:bodyPr>
      <a:lstStyle>
        <a:defPPr marL="0" marR="0" indent="0" algn="ctr" defTabSz="6404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1276</Words>
  <Application>Microsoft Macintosh PowerPoint</Application>
  <PresentationFormat>ユーザー設定</PresentationFormat>
  <Paragraphs>152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YuGothic Bold</vt:lpstr>
      <vt:lpstr>YuGothic Medium</vt:lpstr>
      <vt:lpstr>ヒラギノ角ゴ ProN W3</vt:lpstr>
      <vt:lpstr>Century Gothic</vt:lpstr>
      <vt:lpstr>Helvetica</vt:lpstr>
      <vt:lpstr>Helvetica Neue</vt:lpstr>
      <vt:lpstr>White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Microsoft Office ユーザー</cp:lastModifiedBy>
  <cp:revision>4</cp:revision>
  <dcterms:modified xsi:type="dcterms:W3CDTF">2018-08-16T11:08:27Z</dcterms:modified>
</cp:coreProperties>
</file>